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6" r:id="rId4"/>
    <p:sldId id="258" r:id="rId5"/>
    <p:sldId id="277" r:id="rId6"/>
    <p:sldId id="278" r:id="rId7"/>
    <p:sldId id="259" r:id="rId8"/>
    <p:sldId id="293" r:id="rId9"/>
    <p:sldId id="267" r:id="rId10"/>
    <p:sldId id="279" r:id="rId11"/>
    <p:sldId id="269" r:id="rId12"/>
    <p:sldId id="265" r:id="rId13"/>
    <p:sldId id="272" r:id="rId14"/>
    <p:sldId id="273" r:id="rId15"/>
    <p:sldId id="281" r:id="rId16"/>
    <p:sldId id="266" r:id="rId17"/>
    <p:sldId id="271" r:id="rId18"/>
    <p:sldId id="268" r:id="rId19"/>
    <p:sldId id="287" r:id="rId20"/>
    <p:sldId id="280" r:id="rId21"/>
    <p:sldId id="270" r:id="rId22"/>
    <p:sldId id="275" r:id="rId23"/>
    <p:sldId id="260" r:id="rId24"/>
    <p:sldId id="288" r:id="rId25"/>
    <p:sldId id="261" r:id="rId26"/>
    <p:sldId id="283" r:id="rId27"/>
    <p:sldId id="284" r:id="rId28"/>
    <p:sldId id="291" r:id="rId29"/>
    <p:sldId id="282" r:id="rId30"/>
    <p:sldId id="262" r:id="rId31"/>
    <p:sldId id="285" r:id="rId32"/>
    <p:sldId id="286" r:id="rId33"/>
    <p:sldId id="290" r:id="rId34"/>
    <p:sldId id="289" r:id="rId35"/>
    <p:sldId id="263" r:id="rId36"/>
    <p:sldId id="26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2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44" y="2594200"/>
            <a:ext cx="7229742" cy="2896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58" y="1393691"/>
            <a:ext cx="8825658" cy="1200509"/>
          </a:xfrm>
        </p:spPr>
        <p:txBody>
          <a:bodyPr/>
          <a:lstStyle/>
          <a:p>
            <a:r>
              <a:rPr lang="en-US" b="1" dirty="0" smtClean="0"/>
              <a:t>Computer Vision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14079" y="5658605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Alireza </a:t>
            </a:r>
            <a:r>
              <a:rPr lang="en-US" dirty="0" err="1" smtClean="0"/>
              <a:t>Norouzi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Face Detection / Recognition</a:t>
            </a:r>
            <a:endParaRPr lang="en-US" b="1" dirty="0"/>
          </a:p>
        </p:txBody>
      </p:sp>
      <p:pic>
        <p:nvPicPr>
          <p:cNvPr id="4" name="vid20170417_1057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111" y="2571561"/>
            <a:ext cx="5242706" cy="2949022"/>
          </a:xfrm>
          <a:prstGeom prst="rect">
            <a:avLst/>
          </a:prstGeom>
        </p:spPr>
      </p:pic>
      <p:pic>
        <p:nvPicPr>
          <p:cNvPr id="6" name="vid20170417_10580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7718" y="2571560"/>
            <a:ext cx="5193825" cy="29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1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Intelligent Transportation Systems</a:t>
            </a:r>
            <a:endParaRPr lang="en-US" b="1" dirty="0"/>
          </a:p>
        </p:txBody>
      </p:sp>
      <p:pic>
        <p:nvPicPr>
          <p:cNvPr id="6" name="vid20170417_0913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5892" y="2517390"/>
            <a:ext cx="8417607" cy="40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2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Art</a:t>
            </a:r>
            <a:endParaRPr lang="en-US" b="1" dirty="0"/>
          </a:p>
        </p:txBody>
      </p:sp>
      <p:pic>
        <p:nvPicPr>
          <p:cNvPr id="4" name="vid20170417_0917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8665" y="2606161"/>
            <a:ext cx="7485601" cy="35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7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Medical</a:t>
            </a:r>
            <a:endParaRPr lang="en-US" b="1" dirty="0"/>
          </a:p>
        </p:txBody>
      </p:sp>
      <p:pic>
        <p:nvPicPr>
          <p:cNvPr id="4" name="vid20170417_0923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0457" y="2517759"/>
            <a:ext cx="7604996" cy="3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Industrial Applications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91" y="2940643"/>
            <a:ext cx="6001030" cy="28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Industrial Applications</a:t>
            </a:r>
            <a:endParaRPr lang="en-US" b="1" dirty="0"/>
          </a:p>
        </p:txBody>
      </p:sp>
      <p:pic>
        <p:nvPicPr>
          <p:cNvPr id="4" name="vid20170417_1131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1171" y="2888043"/>
            <a:ext cx="7059383" cy="33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OCR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1" y="2637964"/>
            <a:ext cx="3147270" cy="2216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15" y="2637964"/>
            <a:ext cx="5165112" cy="1899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60" y="3746065"/>
            <a:ext cx="3877112" cy="2907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48" y="3984608"/>
            <a:ext cx="4153480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1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Tracking</a:t>
            </a:r>
            <a:endParaRPr lang="en-US" b="1" dirty="0"/>
          </a:p>
        </p:txBody>
      </p:sp>
      <p:pic>
        <p:nvPicPr>
          <p:cNvPr id="4" name="vid20170417_0935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3593" y="2665922"/>
            <a:ext cx="4615219" cy="3461414"/>
          </a:xfrm>
          <a:prstGeom prst="rect">
            <a:avLst/>
          </a:prstGeom>
        </p:spPr>
      </p:pic>
      <p:pic>
        <p:nvPicPr>
          <p:cNvPr id="5" name="vid20170417_10535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7126" y="2665922"/>
            <a:ext cx="4876800" cy="346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Activity Recognition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8" y="2578231"/>
            <a:ext cx="6543586" cy="398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Activity Recognition</a:t>
            </a:r>
            <a:endParaRPr lang="en-US" b="1" dirty="0"/>
          </a:p>
        </p:txBody>
      </p:sp>
      <p:pic>
        <p:nvPicPr>
          <p:cNvPr id="4" name="vid20170417_1128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169" y="2658648"/>
            <a:ext cx="7946683" cy="378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it?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Make Computers(or Things) Able To See</a:t>
            </a:r>
          </a:p>
          <a:p>
            <a:r>
              <a:rPr lang="en-US" b="1" dirty="0" smtClean="0"/>
              <a:t>So Natural For Human, We usually Don’t Think about it</a:t>
            </a:r>
          </a:p>
          <a:p>
            <a:r>
              <a:rPr lang="en-US" b="1" dirty="0" smtClean="0"/>
              <a:t>Really Hard!</a:t>
            </a:r>
          </a:p>
          <a:p>
            <a:r>
              <a:rPr lang="en-US" b="1" dirty="0" smtClean="0"/>
              <a:t>Why Most of Our Brains Are devoted to it?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31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Image/Video Captioning </a:t>
            </a:r>
            <a:endParaRPr lang="en-US" b="1" dirty="0" smtClean="0"/>
          </a:p>
          <a:p>
            <a:r>
              <a:rPr lang="en-US" b="1" dirty="0" smtClean="0"/>
              <a:t>Image-Based</a:t>
            </a:r>
            <a:r>
              <a:rPr lang="en-US" b="1" dirty="0" smtClean="0"/>
              <a:t> </a:t>
            </a:r>
            <a:r>
              <a:rPr lang="en-US" b="1" dirty="0" smtClean="0"/>
              <a:t>QA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65" y="2576343"/>
            <a:ext cx="4344378" cy="38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7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Augmented Reality</a:t>
            </a:r>
            <a:endParaRPr lang="en-US" b="1" dirty="0"/>
          </a:p>
        </p:txBody>
      </p:sp>
      <p:pic>
        <p:nvPicPr>
          <p:cNvPr id="5" name="Augmented Reality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8279" y="2539170"/>
            <a:ext cx="7298107" cy="41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… A lot more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24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Related Fields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90" y="1451427"/>
            <a:ext cx="5054926" cy="4759944"/>
          </a:xfrm>
        </p:spPr>
      </p:pic>
    </p:spTree>
    <p:extLst>
      <p:ext uri="{BB962C8B-B14F-4D97-AF65-F5344CB8AC3E}">
        <p14:creationId xmlns:p14="http://schemas.microsoft.com/office/powerpoint/2010/main" val="355427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7088" y="2070009"/>
            <a:ext cx="6451170" cy="827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 Learning Rules Now !</a:t>
            </a:r>
            <a:endParaRPr lang="en-US" sz="40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7" y="1853248"/>
            <a:ext cx="4799005" cy="45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Start?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59" y="1853248"/>
            <a:ext cx="6333225" cy="4195762"/>
          </a:xfrm>
        </p:spPr>
      </p:pic>
    </p:spTree>
    <p:extLst>
      <p:ext uri="{BB962C8B-B14F-4D97-AF65-F5344CB8AC3E}">
        <p14:creationId xmlns:p14="http://schemas.microsoft.com/office/powerpoint/2010/main" val="4772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18" y="804873"/>
            <a:ext cx="4730174" cy="537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2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Theories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08" y="1401509"/>
            <a:ext cx="3355902" cy="48286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37" y="1401509"/>
            <a:ext cx="3241446" cy="48286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74554" y="2968139"/>
            <a:ext cx="4017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Active Area of research</a:t>
            </a:r>
            <a:endParaRPr lang="en-US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644233" y="3554217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 Lot to be Done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428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489" y="1076391"/>
            <a:ext cx="9404723" cy="1400530"/>
          </a:xfrm>
        </p:spPr>
        <p:txBody>
          <a:bodyPr/>
          <a:lstStyle/>
          <a:p>
            <a:r>
              <a:rPr lang="en-US" sz="6000" b="1" dirty="0" smtClean="0"/>
              <a:t>No! I take the Blue Pill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21" y="2205317"/>
            <a:ext cx="7956299" cy="41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9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Practical Approach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46213"/>
            <a:ext cx="4252745" cy="540054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3763" y="1246211"/>
            <a:ext cx="4722448" cy="5400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290" y="1246212"/>
            <a:ext cx="4461320" cy="54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Really Hard!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Just an Example: What makes two people face different?</a:t>
            </a:r>
          </a:p>
          <a:p>
            <a:r>
              <a:rPr lang="en-US" b="1" dirty="0" smtClean="0"/>
              <a:t>You think that is easy! Explain it to a computer </a:t>
            </a:r>
            <a:r>
              <a:rPr lang="en-US" b="1" dirty="0" smtClean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3048027"/>
            <a:ext cx="2410356" cy="3200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896" y="3048028"/>
            <a:ext cx="2390086" cy="3200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764" y="3048027"/>
            <a:ext cx="2294606" cy="320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853" y="3048027"/>
            <a:ext cx="2121986" cy="320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Software Packages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OpenCV</a:t>
            </a:r>
            <a:r>
              <a:rPr lang="en-US" dirty="0" smtClean="0"/>
              <a:t> </a:t>
            </a:r>
          </a:p>
          <a:p>
            <a:r>
              <a:rPr lang="en-US" b="1" dirty="0" err="1" smtClean="0"/>
              <a:t>Accord.Net</a:t>
            </a:r>
            <a:endParaRPr lang="en-US" b="1" dirty="0" smtClean="0"/>
          </a:p>
          <a:p>
            <a:r>
              <a:rPr lang="en-US" b="1" dirty="0" err="1" smtClean="0"/>
              <a:t>Matlab</a:t>
            </a:r>
            <a:endParaRPr lang="en-US" b="1" dirty="0" smtClean="0"/>
          </a:p>
          <a:p>
            <a:r>
              <a:rPr lang="en-US" b="1" dirty="0" err="1" smtClean="0"/>
              <a:t>Labview</a:t>
            </a:r>
            <a:endParaRPr lang="en-US" b="1" dirty="0" smtClean="0"/>
          </a:p>
          <a:p>
            <a:r>
              <a:rPr lang="en-US" dirty="0" smtClean="0"/>
              <a:t>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56" y="459621"/>
            <a:ext cx="1594558" cy="1963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76" y="2623255"/>
            <a:ext cx="2546779" cy="1898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292" y="2623255"/>
            <a:ext cx="2546779" cy="1898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81" y="4882005"/>
            <a:ext cx="3276600" cy="819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6854" y="5856199"/>
            <a:ext cx="7423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It’s Easy to use Computer Vision in Daily Products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965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Online Resources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Fundamentals of Digital Image and Video Processing (</a:t>
            </a:r>
            <a:r>
              <a:rPr lang="en-US" b="1" dirty="0" err="1"/>
              <a:t>Coursera</a:t>
            </a:r>
            <a:r>
              <a:rPr lang="en-US" b="1" dirty="0" smtClean="0"/>
              <a:t>)</a:t>
            </a:r>
          </a:p>
          <a:p>
            <a:r>
              <a:rPr lang="en-US" b="1" dirty="0"/>
              <a:t>Introduction to Computer </a:t>
            </a:r>
            <a:r>
              <a:rPr lang="en-US" b="1" dirty="0" smtClean="0"/>
              <a:t>Vision(</a:t>
            </a:r>
            <a:r>
              <a:rPr lang="en-US" b="1" dirty="0" err="1" smtClean="0"/>
              <a:t>Udacity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Computer Vision(UCF)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009" y="3023902"/>
            <a:ext cx="9404723" cy="1400530"/>
          </a:xfrm>
        </p:spPr>
        <p:txBody>
          <a:bodyPr/>
          <a:lstStyle/>
          <a:p>
            <a:r>
              <a:rPr lang="en-US" b="1" dirty="0" smtClean="0"/>
              <a:t>Just Start &amp; You will Learn A Lot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987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8183" y="2720788"/>
            <a:ext cx="3504548" cy="1400530"/>
          </a:xfrm>
        </p:spPr>
        <p:txBody>
          <a:bodyPr/>
          <a:lstStyle/>
          <a:p>
            <a:r>
              <a:rPr lang="en-US" sz="7200" b="1" dirty="0" smtClean="0"/>
              <a:t>Market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09945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Companies Around The World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 Lot of active companies all over the world</a:t>
            </a:r>
          </a:p>
          <a:p>
            <a:pPr lvl="1"/>
            <a:r>
              <a:rPr lang="en-US" b="1" dirty="0" smtClean="0"/>
              <a:t>Search For “computer vision industry”</a:t>
            </a:r>
          </a:p>
          <a:p>
            <a:pPr lvl="2"/>
            <a:r>
              <a:rPr lang="en-US" sz="3200" b="1" dirty="0" smtClean="0"/>
              <a:t>www.cs.ubc.ca</a:t>
            </a:r>
            <a:r>
              <a:rPr lang="en-US" sz="3200" b="1" dirty="0"/>
              <a:t>/~</a:t>
            </a:r>
            <a:r>
              <a:rPr lang="en-US" sz="3200" b="1" dirty="0" smtClean="0"/>
              <a:t>lowe/vision.html</a:t>
            </a:r>
          </a:p>
          <a:p>
            <a:endParaRPr lang="en-US" sz="2200" b="1" dirty="0"/>
          </a:p>
        </p:txBody>
      </p:sp>
      <p:sp>
        <p:nvSpPr>
          <p:cNvPr id="7" name="Rectangle 6"/>
          <p:cNvSpPr/>
          <p:nvPr/>
        </p:nvSpPr>
        <p:spPr>
          <a:xfrm>
            <a:off x="2358640" y="2914116"/>
            <a:ext cx="6879364" cy="61529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85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About Iran?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92" y="1432950"/>
            <a:ext cx="10408776" cy="4876149"/>
          </a:xfrm>
        </p:spPr>
      </p:pic>
    </p:spTree>
    <p:extLst>
      <p:ext uri="{BB962C8B-B14F-4D97-AF65-F5344CB8AC3E}">
        <p14:creationId xmlns:p14="http://schemas.microsoft.com/office/powerpoint/2010/main" val="12408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Thank you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78" y="1505707"/>
            <a:ext cx="8014356" cy="4855082"/>
          </a:xfrm>
        </p:spPr>
      </p:pic>
    </p:spTree>
    <p:extLst>
      <p:ext uri="{BB962C8B-B14F-4D97-AF65-F5344CB8AC3E}">
        <p14:creationId xmlns:p14="http://schemas.microsoft.com/office/powerpoint/2010/main" val="237496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It Begun? A Fun Story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Undergraduate Summer Project (1966 in MIT)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49" y="2740953"/>
            <a:ext cx="6610749" cy="350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0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Fact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We Really Don’t </a:t>
            </a:r>
            <a:r>
              <a:rPr lang="en-US" b="1" dirty="0" smtClean="0"/>
              <a:t>Know Much </a:t>
            </a:r>
            <a:r>
              <a:rPr lang="en-US" b="1" dirty="0" smtClean="0"/>
              <a:t>About our Own Brain </a:t>
            </a:r>
            <a:r>
              <a:rPr lang="en-US" b="1" dirty="0" smtClean="0">
                <a:sym typeface="Wingdings" panose="05000000000000000000" pitchFamily="2" charset="2"/>
              </a:rPr>
              <a:t></a:t>
            </a:r>
          </a:p>
          <a:p>
            <a:r>
              <a:rPr lang="en-US" b="1" dirty="0" smtClean="0">
                <a:sym typeface="Wingdings" panose="05000000000000000000" pitchFamily="2" charset="2"/>
              </a:rPr>
              <a:t>Far Behind a 2 Years Old Baby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47" y="2625739"/>
            <a:ext cx="2760942" cy="351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5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190" y="1469669"/>
            <a:ext cx="6660542" cy="1400530"/>
          </a:xfrm>
        </p:spPr>
        <p:txBody>
          <a:bodyPr/>
          <a:lstStyle/>
          <a:p>
            <a:pPr algn="ctr"/>
            <a:r>
              <a:rPr lang="en-US" b="1" dirty="0" smtClean="0"/>
              <a:t>Ok, Ok, </a:t>
            </a:r>
            <a:br>
              <a:rPr lang="en-US" b="1" dirty="0" smtClean="0"/>
            </a:br>
            <a:r>
              <a:rPr lang="en-US" b="1" dirty="0" smtClean="0"/>
              <a:t>What can we Do with It?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27" y="3043459"/>
            <a:ext cx="4213381" cy="31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3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Object Detection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16" y="2731939"/>
            <a:ext cx="8468539" cy="31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1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Object Detection</a:t>
            </a:r>
            <a:endParaRPr lang="en-US" b="1" dirty="0"/>
          </a:p>
        </p:txBody>
      </p:sp>
      <p:pic>
        <p:nvPicPr>
          <p:cNvPr id="5" name="tesl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5671" y="2611443"/>
            <a:ext cx="7904182" cy="38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1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Face Detection / Recognition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60" y="2567380"/>
            <a:ext cx="5433444" cy="362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9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580</TotalTime>
  <Words>262</Words>
  <Application>Microsoft Office PowerPoint</Application>
  <PresentationFormat>Widescreen</PresentationFormat>
  <Paragraphs>77</Paragraphs>
  <Slides>36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Adobe Fan Heiti Std B</vt:lpstr>
      <vt:lpstr>Arial</vt:lpstr>
      <vt:lpstr>Century Gothic</vt:lpstr>
      <vt:lpstr>Wingdings</vt:lpstr>
      <vt:lpstr>Wingdings 3</vt:lpstr>
      <vt:lpstr>Ion</vt:lpstr>
      <vt:lpstr>Computer Vision</vt:lpstr>
      <vt:lpstr>What is it?</vt:lpstr>
      <vt:lpstr>Really Hard!</vt:lpstr>
      <vt:lpstr>How It Begun? A Fun Story</vt:lpstr>
      <vt:lpstr>A Fact</vt:lpstr>
      <vt:lpstr>Ok, Ok,  What can we Do with It?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Related Fields</vt:lpstr>
      <vt:lpstr>Related Fields</vt:lpstr>
      <vt:lpstr>How To Start?</vt:lpstr>
      <vt:lpstr>PowerPoint Presentation</vt:lpstr>
      <vt:lpstr>Theories </vt:lpstr>
      <vt:lpstr>No! I take the Blue Pill </vt:lpstr>
      <vt:lpstr>Practical Approach</vt:lpstr>
      <vt:lpstr>Software Packages</vt:lpstr>
      <vt:lpstr>Online Resources </vt:lpstr>
      <vt:lpstr>Just Start &amp; You will Learn A Lot</vt:lpstr>
      <vt:lpstr>Market</vt:lpstr>
      <vt:lpstr>Companies Around The World</vt:lpstr>
      <vt:lpstr>What About Iran?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Alireza</dc:creator>
  <cp:lastModifiedBy>Alireza</cp:lastModifiedBy>
  <cp:revision>110</cp:revision>
  <dcterms:created xsi:type="dcterms:W3CDTF">2017-04-17T01:36:49Z</dcterms:created>
  <dcterms:modified xsi:type="dcterms:W3CDTF">2017-04-17T11:36:51Z</dcterms:modified>
</cp:coreProperties>
</file>